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1" r:id="rId4"/>
    <p:sldId id="264" r:id="rId5"/>
    <p:sldId id="272" r:id="rId6"/>
    <p:sldId id="268" r:id="rId7"/>
    <p:sldId id="265" r:id="rId8"/>
    <p:sldId id="263" r:id="rId9"/>
    <p:sldId id="269" r:id="rId10"/>
    <p:sldId id="271" r:id="rId11"/>
    <p:sldId id="267" r:id="rId12"/>
    <p:sldId id="274" r:id="rId13"/>
    <p:sldId id="273" r:id="rId14"/>
    <p:sldId id="27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7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8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7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3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0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1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5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89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1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6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36CC-023B-4A12-AE76-0709ADC6ECC1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3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942" r="5812" b="69032"/>
          <a:stretch/>
        </p:blipFill>
        <p:spPr bwMode="auto">
          <a:xfrm>
            <a:off x="533400" y="1234440"/>
            <a:ext cx="83566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4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942" r="5812" b="69032"/>
          <a:stretch/>
        </p:blipFill>
        <p:spPr bwMode="auto">
          <a:xfrm>
            <a:off x="533400" y="1234440"/>
            <a:ext cx="83566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34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87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0" t="50000" r="7807" b="21642"/>
          <a:stretch/>
        </p:blipFill>
        <p:spPr bwMode="auto">
          <a:xfrm>
            <a:off x="685800" y="1219199"/>
            <a:ext cx="8102883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942" r="5812" b="69032"/>
          <a:stretch/>
        </p:blipFill>
        <p:spPr bwMode="auto">
          <a:xfrm>
            <a:off x="533400" y="1234440"/>
            <a:ext cx="83566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0" t="50000" r="7807" b="21642"/>
          <a:stretch/>
        </p:blipFill>
        <p:spPr bwMode="auto">
          <a:xfrm>
            <a:off x="685800" y="1219199"/>
            <a:ext cx="8102883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4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45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0" t="50000" r="7807" b="21642"/>
          <a:stretch/>
        </p:blipFill>
        <p:spPr bwMode="auto">
          <a:xfrm>
            <a:off x="685800" y="1219199"/>
            <a:ext cx="8102883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0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34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942" r="5812" b="69032"/>
          <a:stretch/>
        </p:blipFill>
        <p:spPr bwMode="auto">
          <a:xfrm>
            <a:off x="533400" y="1234440"/>
            <a:ext cx="83566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69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0" t="50000" r="7807" b="21642"/>
          <a:stretch/>
        </p:blipFill>
        <p:spPr bwMode="auto">
          <a:xfrm>
            <a:off x="685800" y="1219199"/>
            <a:ext cx="8102883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05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942" r="5812" b="69032"/>
          <a:stretch/>
        </p:blipFill>
        <p:spPr bwMode="auto">
          <a:xfrm>
            <a:off x="533400" y="1234440"/>
            <a:ext cx="83566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8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5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5</cp:revision>
  <dcterms:created xsi:type="dcterms:W3CDTF">2012-08-25T12:33:34Z</dcterms:created>
  <dcterms:modified xsi:type="dcterms:W3CDTF">2012-09-01T23:27:51Z</dcterms:modified>
</cp:coreProperties>
</file>